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73" r:id="rId4"/>
    <p:sldId id="274" r:id="rId5"/>
    <p:sldId id="276" r:id="rId6"/>
    <p:sldId id="277" r:id="rId7"/>
    <p:sldId id="278" r:id="rId8"/>
    <p:sldId id="269" r:id="rId9"/>
    <p:sldId id="256" r:id="rId10"/>
    <p:sldId id="280" r:id="rId11"/>
    <p:sldId id="279" r:id="rId12"/>
    <p:sldId id="281" r:id="rId13"/>
    <p:sldId id="260" r:id="rId14"/>
    <p:sldId id="262" r:id="rId15"/>
    <p:sldId id="263" r:id="rId16"/>
    <p:sldId id="264" r:id="rId17"/>
    <p:sldId id="26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7E61-498F-4598-AB42-C5FE23590464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E3A1-690F-40B3-9BFC-25C238184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8673-283D-48F8-9F7D-27489CDDB1E3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363F-8C00-46B4-B4C1-36FB09D3C2BD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A11-FA7D-4630-92E6-C052F7DC2CCB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696-8EC2-4114-B547-3CAD1B0C666C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2840-DEE4-46EF-9E58-04BDE08D7223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9E98-079B-4EF7-8935-18FC556B8D49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3822-7475-468B-A512-F2D0BA83D5BE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6918-D073-414E-8C5E-768E608CC0F1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044-5C88-4191-BDCC-084F277D0BC9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D2A7-BFDD-4662-9CAF-B4AB89BA6E38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186D-3FA4-4536-A799-2017E35C6B7B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6BDB-C03D-43C5-B7A5-01B4A88F455A}" type="datetime1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Memory Address Decoding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cs typeface="Times New Roman" pitchFamily="18" charset="0"/>
              </a:rPr>
              <a:t>The 8085 microprocessor has 16 address lines. Therefore it can access 216 locations in the physical memory. If all these lines are connected to </a:t>
            </a:r>
            <a:r>
              <a:rPr lang="en-US" b="1" dirty="0" smtClean="0">
                <a:cs typeface="Times New Roman" pitchFamily="18" charset="0"/>
              </a:rPr>
              <a:t>a single memory device</a:t>
            </a:r>
            <a:r>
              <a:rPr lang="en-US" dirty="0" smtClean="0">
                <a:cs typeface="Times New Roman" pitchFamily="18" charset="0"/>
              </a:rPr>
              <a:t>, it will decode these 16 address lines internally and produces </a:t>
            </a:r>
            <a:r>
              <a:rPr lang="en-US" b="1" dirty="0" smtClean="0">
                <a:cs typeface="Times New Roman" pitchFamily="18" charset="0"/>
              </a:rPr>
              <a:t>216</a:t>
            </a:r>
            <a:r>
              <a:rPr lang="en-US" dirty="0" smtClean="0">
                <a:cs typeface="Times New Roman" pitchFamily="18" charset="0"/>
              </a:rPr>
              <a:t> different addresses from </a:t>
            </a:r>
            <a:r>
              <a:rPr lang="en-US" b="1" dirty="0" smtClean="0">
                <a:cs typeface="Times New Roman" pitchFamily="18" charset="0"/>
              </a:rPr>
              <a:t>0000H to FFFFH </a:t>
            </a:r>
            <a:r>
              <a:rPr lang="en-US" dirty="0" smtClean="0">
                <a:cs typeface="Times New Roman" pitchFamily="18" charset="0"/>
              </a:rPr>
              <a:t>so that each location in the memory will have a unique address.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There are two types of memory: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i="1" dirty="0" smtClean="0"/>
              <a:t>RAM: read and write.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i="1" dirty="0" smtClean="0"/>
              <a:t> ROM: read only.</a:t>
            </a:r>
          </a:p>
          <a:p>
            <a:pPr marL="514350" indent="-514350" algn="just">
              <a:buNone/>
            </a:pPr>
            <a:endParaRPr lang="en-US" sz="2600" i="1" dirty="0" smtClean="0"/>
          </a:p>
          <a:p>
            <a:pPr algn="just">
              <a:buNone/>
            </a:pPr>
            <a:r>
              <a:rPr lang="en-US" dirty="0" smtClean="0"/>
              <a:t>Figure (1a) shows the R/W memory chip: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2048 (2k) size.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8 bit data input line and 8 bit data output line.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11 address lines, A0-A10,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one chip select, CS.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RD: enable output buffer.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WR: enable input buffer.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i="1" dirty="0" smtClean="0"/>
              <a:t>The internal decoder is used to decode the internal memory address.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Figure 1b shows the typical diagram of EPROM (Erasable Programmable ROM):</a:t>
            </a:r>
          </a:p>
          <a:p>
            <a:pPr algn="just"/>
            <a:endParaRPr lang="en-US" sz="24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4096 (4k) size.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A quartz window on it, that use to receive direct light to erase the program.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8 bit data output line.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12 address lines, A0-A11,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One chip select, CS.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RD: enable output buffer.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i="1" dirty="0" smtClean="0"/>
              <a:t>The internal decoder is used to decode the internal memory address.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000" i="1" dirty="0" smtClean="0"/>
          </a:p>
          <a:p>
            <a:pPr algn="just"/>
            <a:r>
              <a:rPr lang="en-US" sz="2400" b="1" dirty="0" smtClean="0"/>
              <a:t>The technique to interface R/W and EPROM is the same except the EPROM does not require WR control signals.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867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41" y="0"/>
            <a:ext cx="900171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41" y="0"/>
            <a:ext cx="900171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0"/>
            <a:ext cx="8729967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  </a:t>
            </a:r>
            <a:r>
              <a:rPr lang="en-US" sz="2800" b="1" u="sng" dirty="0" smtClean="0"/>
              <a:t>Interfacing Assignment:- </a:t>
            </a:r>
          </a:p>
          <a:p>
            <a:pPr algn="just">
              <a:buNone/>
            </a:pPr>
            <a:endParaRPr lang="en-US" sz="2800" b="1" i="1" u="sng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if in the interfacing 8155 memory schematic from SDK-85 system  figure (Slide 17), the address lines </a:t>
            </a:r>
            <a:r>
              <a:rPr lang="en-US" sz="2400" b="1" dirty="0" smtClean="0"/>
              <a:t>A</a:t>
            </a:r>
            <a:r>
              <a:rPr lang="en-US" sz="1800" b="1" dirty="0" smtClean="0"/>
              <a:t>10</a:t>
            </a:r>
            <a:r>
              <a:rPr lang="en-US" sz="2400" dirty="0" smtClean="0"/>
              <a:t> and </a:t>
            </a:r>
            <a:r>
              <a:rPr lang="en-US" sz="2400" b="1" dirty="0" smtClean="0"/>
              <a:t>A</a:t>
            </a:r>
            <a:r>
              <a:rPr lang="en-US" sz="1800" b="1" dirty="0" smtClean="0"/>
              <a:t>9</a:t>
            </a:r>
            <a:r>
              <a:rPr lang="en-US" sz="2400" dirty="0" smtClean="0"/>
              <a:t> are assumed to be </a:t>
            </a:r>
            <a:r>
              <a:rPr lang="en-US" sz="2400" b="1" u="sng" dirty="0" smtClean="0"/>
              <a:t>0</a:t>
            </a:r>
            <a:r>
              <a:rPr lang="en-US" sz="2400" dirty="0" smtClean="0"/>
              <a:t> , </a:t>
            </a:r>
            <a:r>
              <a:rPr lang="en-US" sz="2400" b="1" dirty="0" smtClean="0"/>
              <a:t>A</a:t>
            </a:r>
            <a:r>
              <a:rPr lang="en-US" sz="1800" b="1" dirty="0" smtClean="0"/>
              <a:t>8</a:t>
            </a:r>
            <a:r>
              <a:rPr lang="en-US" sz="2400" dirty="0" smtClean="0"/>
              <a:t> is </a:t>
            </a:r>
            <a:r>
              <a:rPr lang="en-US" sz="2400" b="1" u="sng" dirty="0" smtClean="0"/>
              <a:t>1</a:t>
            </a:r>
            <a:r>
              <a:rPr lang="en-US" sz="2400" dirty="0" smtClean="0"/>
              <a:t> and the </a:t>
            </a:r>
            <a:r>
              <a:rPr lang="en-US" sz="2000" b="1" dirty="0" smtClean="0"/>
              <a:t>O/P</a:t>
            </a:r>
            <a:r>
              <a:rPr lang="en-US" sz="2400" dirty="0" smtClean="0"/>
              <a:t> line is O</a:t>
            </a:r>
            <a:r>
              <a:rPr lang="en-US" sz="1800" b="1" dirty="0" smtClean="0"/>
              <a:t>5</a:t>
            </a:r>
            <a:r>
              <a:rPr lang="en-US" sz="2400" b="1" dirty="0" smtClean="0"/>
              <a:t> </a:t>
            </a:r>
            <a:r>
              <a:rPr lang="en-US" sz="2400" dirty="0" smtClean="0"/>
              <a:t>. find the new memory address rang.</a:t>
            </a:r>
          </a:p>
          <a:p>
            <a:pPr marL="514350" indent="-514350" algn="just">
              <a:buNone/>
            </a:pP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List the steps that are summarized to interface a memory with the 8085 microprocessor. (illustrate the general interfacing concept)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Interface </a:t>
            </a:r>
            <a:r>
              <a:rPr lang="en-US" sz="2400" b="1" dirty="0" smtClean="0"/>
              <a:t>2</a:t>
            </a:r>
            <a:r>
              <a:rPr lang="en-US" sz="2400" dirty="0" smtClean="0"/>
              <a:t>Kbytes of Memory to 8085 with starting address 8000H. How memory interfacing can be achieved?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i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i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i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i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i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 Decoding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371600" y="1524000"/>
            <a:ext cx="6858000" cy="3962400"/>
          </a:xfrm>
        </p:spPr>
      </p:pic>
      <p:sp>
        <p:nvSpPr>
          <p:cNvPr id="5" name="Rectangle 4"/>
          <p:cNvSpPr/>
          <p:nvPr/>
        </p:nvSpPr>
        <p:spPr>
          <a:xfrm>
            <a:off x="2432028" y="5638800"/>
            <a:ext cx="3968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Fig. 1: Memory Address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74LS138 address decoder is used to generate the chip select signals for each memory block. In this decoder:-</a:t>
            </a:r>
          </a:p>
          <a:p>
            <a:pPr algn="just"/>
            <a:r>
              <a:rPr lang="en-US" dirty="0" smtClean="0"/>
              <a:t>when the address lines A</a:t>
            </a:r>
            <a:r>
              <a:rPr lang="en-US" b="1" dirty="0" smtClean="0"/>
              <a:t>13, A14 and A15 are 000, the output lineY0 will be activated as shown in </a:t>
            </a:r>
            <a:r>
              <a:rPr lang="en-US" dirty="0" smtClean="0"/>
              <a:t>Fig 2. This in turn selects the first memory block. </a:t>
            </a:r>
          </a:p>
          <a:p>
            <a:pPr algn="just"/>
            <a:r>
              <a:rPr lang="en-US" dirty="0" smtClean="0"/>
              <a:t>Similarly, when these lines are 001 (C=0, B=0 and A=1) Y1 will be activated and the second memory block will be selected.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685800"/>
            <a:ext cx="6477000" cy="4876800"/>
          </a:xfrm>
        </p:spPr>
      </p:pic>
      <p:sp>
        <p:nvSpPr>
          <p:cNvPr id="5" name="Rectangle 4"/>
          <p:cNvSpPr/>
          <p:nvPr/>
        </p:nvSpPr>
        <p:spPr>
          <a:xfrm>
            <a:off x="2590800" y="5558135"/>
            <a:ext cx="388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Fig 2: Memory block decoder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complete picture of the interfacing:</a:t>
            </a:r>
            <a:endParaRPr lang="en-US" sz="3600" b="1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620000" cy="4572000"/>
          </a:xfrm>
        </p:spPr>
      </p:pic>
      <p:sp>
        <p:nvSpPr>
          <p:cNvPr id="5" name="Rectangle 4"/>
          <p:cNvSpPr/>
          <p:nvPr/>
        </p:nvSpPr>
        <p:spPr>
          <a:xfrm>
            <a:off x="3048000" y="6019800"/>
            <a:ext cx="3746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Fig. 3: Memory Interface Diagram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8001000" cy="5562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8763001" cy="63245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ملفات download عن memory interfacing2015\7 3 2015\memory interface صور\Memory Interfacing.ppt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143001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4572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Requirement and memory structure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458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Memory Address Decoding</vt:lpstr>
      <vt:lpstr>Memory Address Decoding</vt:lpstr>
      <vt:lpstr>Slide 3</vt:lpstr>
      <vt:lpstr>Slide 4</vt:lpstr>
      <vt:lpstr>The complete picture of the interfacing: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8085 Memory Interface</dc:title>
  <dc:creator>Asus8</dc:creator>
  <cp:lastModifiedBy>Asus8</cp:lastModifiedBy>
  <cp:revision>41</cp:revision>
  <dcterms:created xsi:type="dcterms:W3CDTF">2006-08-16T00:00:00Z</dcterms:created>
  <dcterms:modified xsi:type="dcterms:W3CDTF">2015-03-16T19:35:33Z</dcterms:modified>
</cp:coreProperties>
</file>